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C88B-FB5D-4567-81B2-FBE66405F4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1149DE-FDF3-4093-B9A6-B78E95759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1078E-26E0-4144-A203-ACA915E7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3FAD5B-6213-40D4-A0AA-1AF80CF6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6EEE-8AB7-4FB6-9A7F-13E515DC8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02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18357-EC63-4A3D-A860-8836B0DFD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7F1F0-890E-4188-A931-728D04088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0972B-2173-484E-8A88-2D1C13EAB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5F718-AE50-4223-A4CD-9BB683EC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D8470-CAE3-417E-9284-80340737A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05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140E13-CA48-47E4-8011-9AE76FFD3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D312C4-5A3E-44B8-8CC3-73C7093A6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0A82D-D39E-4DD7-8C13-D0A05461B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BD34E-BCC5-4438-B2C2-E956BCE00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F9B5D-353A-4A2A-99EB-283771B8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8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0267C-3B0C-4C9B-A533-03D9B8918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3D923-5A91-4CA3-946E-8223C83C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6C365-8E88-4261-A95D-72A2E8C8B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4483EF-CEBE-4DAE-9058-7FFF4603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8E05E-DCA2-4787-A792-C4F0308CF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7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BE69-8C1D-49FC-8DEA-4D4CD852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F965C-D30C-4CA3-9C75-2796C7CF7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D2A8B-30C7-4EBC-9E5D-B510D189E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2D11D-FCE7-41A4-A01B-7FE91FAE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86920-FD76-480D-B56C-76F46B23D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516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62210-2D77-4FF6-975A-097FB5F27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76657-C567-4D57-AF11-D305B38F56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21B0B-6A86-42C1-A0AB-FAA4C3DBC7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7E2311-34FF-47BC-9C00-0C7C71BF0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13B1A-EB45-49F8-B225-337050D2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F818E-6112-453B-B6BD-07B07BAC0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2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DE386-E9CB-4906-B0CF-192B5E23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F26865-C442-4723-9C17-B15CE80FAF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8AA45D-E84D-48AC-8ED2-C4984D0E9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6BCAB-4F63-40AD-98E4-79A070CBF0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72E31-AE3B-4432-A737-08A09754A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336562-E3E3-4EEB-B587-A1DE510EB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CF0B0-28CA-49E0-A490-83CD88888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CF3544-A92E-42C5-95EA-823513138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49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0BA22-0722-4200-A7C8-7B909F266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CB55A0-AE5D-415F-AC3F-E0B969597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D973AA-57CB-433E-8CEC-5749B94C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CB4F3-D036-47DD-9012-2210494F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01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BB85ED-E830-476F-8ED1-C6871C0B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CBBD50-7951-476F-BF01-525C88E4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B71AD-1E9D-4858-AE9B-B42D3284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98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060CB-D4F1-4E6D-876C-FBA035046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73FFA-32C7-41DB-B945-F4B43103D5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DCF67-B980-446D-B535-B9F801FE1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7A091-EACD-4300-BBD4-4A4D2A0A0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7E445B-E526-4BE9-B04C-CCF3F5BA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DF504-A7D7-4661-B7B3-CC0D2C16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6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0E59D-0430-4117-BBE0-047FC297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EE15F3-0D46-4868-A000-0FD10E6BF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18EFE-8778-4C41-978A-56F8D5B2E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3960CA-C324-4C38-AD75-5A1A9A785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16450-553B-48A0-89A0-3531CE996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E488F-9BDE-45CC-95B3-6EF67B61F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5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72C303-4ED7-40BE-8FC3-4D282494C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B8A0E-A0F4-4EED-89FA-FC1CDAB9A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0C887-CB67-42F8-9888-676FA1F32F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F82C5-8FEE-4340-A854-11BB7277AEB6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2F737-433A-413C-B064-C634B6FA5F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99ACF-9195-418B-B513-F364E9D1C4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7BBCA-3665-4AEC-A591-451EF714D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5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nam11.safelinks.protection.outlook.com/?url=https%3A%2F%2Fatlantapublicschools-us.zoom.us%2Fj%2F82681561524%3Fpwd%3DWVh1TlViejE1aHhtNC8xU0NjR2R3Zz09&amp;data=04%7C01%7Cbewilliams%40atlanta.k12.ga.us%7Ce591983ae9b847b0364608d9ba4773cc%7C0d95ef40a0dd431890985e10f876f635%7C0%7C0%7C637745638327906230%7CUnknown%7CTWFpbGZsb3d8eyJWIjoiMC4wLjAwMDAiLCJQIjoiV2luMzIiLCJBTiI6Ik1haWwiLCJXVCI6Mn0%3D%7C3000&amp;sdata=%2B4hC0fJQSV47qrljprkkiypqfSxQspaRpfM2Uv9wn2U%3D&amp;reserved=0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2" name="Rectangle 141">
            <a:extLst>
              <a:ext uri="{FF2B5EF4-FFF2-40B4-BE49-F238E27FC236}">
                <a16:creationId xmlns:a16="http://schemas.microsoft.com/office/drawing/2014/main" id="{265517E6-731F-4E8F-9FC3-57499CC1D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Freeform: Shape 143">
            <a:extLst>
              <a:ext uri="{FF2B5EF4-FFF2-40B4-BE49-F238E27FC236}">
                <a16:creationId xmlns:a16="http://schemas.microsoft.com/office/drawing/2014/main" id="{6024FDB6-ADEE-441F-BE33-7FBD2998E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578600" cy="6858003"/>
          </a:xfrm>
          <a:custGeom>
            <a:avLst/>
            <a:gdLst>
              <a:gd name="connsiteX0" fmla="*/ 3840831 w 6450535"/>
              <a:gd name="connsiteY0" fmla="*/ 0 h 6858003"/>
              <a:gd name="connsiteX1" fmla="*/ 0 w 6450535"/>
              <a:gd name="connsiteY1" fmla="*/ 0 h 6858003"/>
              <a:gd name="connsiteX2" fmla="*/ 0 w 6450535"/>
              <a:gd name="connsiteY2" fmla="*/ 6858002 h 6858003"/>
              <a:gd name="connsiteX3" fmla="*/ 222478 w 6450535"/>
              <a:gd name="connsiteY3" fmla="*/ 6858002 h 6858003"/>
              <a:gd name="connsiteX4" fmla="*/ 222478 w 6450535"/>
              <a:gd name="connsiteY4" fmla="*/ 6858003 h 6858003"/>
              <a:gd name="connsiteX5" fmla="*/ 6450535 w 6450535"/>
              <a:gd name="connsiteY5" fmla="*/ 6858003 h 6858003"/>
              <a:gd name="connsiteX6" fmla="*/ 6450535 w 6450535"/>
              <a:gd name="connsiteY6" fmla="*/ 1 h 6858003"/>
              <a:gd name="connsiteX7" fmla="*/ 3840836 w 6450535"/>
              <a:gd name="connsiteY7" fmla="*/ 1 h 6858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50535" h="6858003">
                <a:moveTo>
                  <a:pt x="3840831" y="0"/>
                </a:moveTo>
                <a:lnTo>
                  <a:pt x="0" y="0"/>
                </a:lnTo>
                <a:lnTo>
                  <a:pt x="0" y="6858002"/>
                </a:lnTo>
                <a:lnTo>
                  <a:pt x="222478" y="6858002"/>
                </a:lnTo>
                <a:lnTo>
                  <a:pt x="222478" y="6858003"/>
                </a:lnTo>
                <a:lnTo>
                  <a:pt x="6450535" y="6858003"/>
                </a:lnTo>
                <a:lnTo>
                  <a:pt x="6450535" y="1"/>
                </a:lnTo>
                <a:lnTo>
                  <a:pt x="3840836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8" name="Arc 145">
            <a:extLst>
              <a:ext uri="{FF2B5EF4-FFF2-40B4-BE49-F238E27FC236}">
                <a16:creationId xmlns:a16="http://schemas.microsoft.com/office/drawing/2014/main" id="{18E928D9-3091-4385-B979-265D55AD02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03011">
            <a:off x="2974408" y="70086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70167-CD90-4224-8B44-E8F2B9C9A8D5}"/>
              </a:ext>
            </a:extLst>
          </p:cNvPr>
          <p:cNvSpPr txBox="1"/>
          <p:nvPr/>
        </p:nvSpPr>
        <p:spPr>
          <a:xfrm>
            <a:off x="340689" y="1429385"/>
            <a:ext cx="5897217" cy="25769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NOTICE OF A SPECIAL Work Session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Zoom Link</a:t>
            </a:r>
            <a:r>
              <a:rPr lang="en-US" sz="1400" b="0" i="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:  </a:t>
            </a:r>
            <a:r>
              <a:rPr lang="en-US" sz="1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https://atlantapublicschools-us.zoom.us/j/82681561524?pwd=WVh1TlViejE1aHhtNC8xU0NjR2R3Zz09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b="0" i="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D602432-D774-4CF5-94E8-7D52D0105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1186" y="5486807"/>
            <a:ext cx="491961" cy="49196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83064D-7B99-465F-A0D7-90AEA93B5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949" y="3949939"/>
            <a:ext cx="5764695" cy="229258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algn="l" fontAlgn="base"/>
            <a:r>
              <a:rPr lang="en-US" sz="2000" b="0" i="0" dirty="0">
                <a:solidFill>
                  <a:srgbClr val="FFFFFF"/>
                </a:solidFill>
                <a:effectLst/>
              </a:rPr>
              <a:t>The GO Team of BEST Academy  will be holding a 2</a:t>
            </a:r>
            <a:r>
              <a:rPr lang="en-US" sz="2000" b="0" i="0" baseline="30000" dirty="0">
                <a:solidFill>
                  <a:srgbClr val="FFFFFF"/>
                </a:solidFill>
                <a:effectLst/>
              </a:rPr>
              <a:t>nd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Work Session on Tuesday, February 8</a:t>
            </a:r>
            <a:r>
              <a:rPr lang="en-US" sz="2000" b="0" i="0" baseline="30000" dirty="0">
                <a:solidFill>
                  <a:srgbClr val="FFFFFF"/>
                </a:solidFill>
                <a:effectLst/>
              </a:rPr>
              <a:t>th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  @ 5:00pm to continue work on our School Budget for the 22-23SY. </a:t>
            </a:r>
          </a:p>
          <a:p>
            <a:pPr algn="l" fontAlgn="base"/>
            <a:r>
              <a:rPr lang="en-US" sz="2000" b="0" i="0" dirty="0">
                <a:solidFill>
                  <a:srgbClr val="FFFFFF"/>
                </a:solidFill>
                <a:effectLst/>
              </a:rPr>
              <a:t>The meeting will take place via Zoom</a:t>
            </a:r>
            <a:r>
              <a:rPr lang="en-US" sz="2000" dirty="0">
                <a:solidFill>
                  <a:srgbClr val="FFFFFF"/>
                </a:solidFill>
              </a:rPr>
              <a:t>, we </a:t>
            </a:r>
            <a:r>
              <a:rPr lang="en-US" sz="2000" b="0" i="0" dirty="0">
                <a:solidFill>
                  <a:srgbClr val="FFFFFF"/>
                </a:solidFill>
                <a:effectLst/>
              </a:rPr>
              <a:t>request all members to attend.</a:t>
            </a:r>
          </a:p>
          <a:p>
            <a:pPr algn="l" fontAlgn="base"/>
            <a:r>
              <a:rPr lang="en-US" sz="2000" b="0" i="0" dirty="0">
                <a:solidFill>
                  <a:srgbClr val="FFFFFF"/>
                </a:solidFill>
                <a:effectLst/>
              </a:rPr>
              <a:t> The Go Team will discuss:  </a:t>
            </a:r>
          </a:p>
          <a:p>
            <a:pPr marL="800100" lvl="1" indent="-342900" algn="l" fontAlgn="base">
              <a:buFont typeface="Arial" panose="020B0604020202020204" pitchFamily="34" charset="0"/>
              <a:buChar char="•"/>
            </a:pPr>
            <a:r>
              <a:rPr lang="en-US" sz="2200" b="0" i="0" dirty="0">
                <a:solidFill>
                  <a:srgbClr val="FFFFFF"/>
                </a:solidFill>
                <a:effectLst/>
              </a:rPr>
              <a:t>School Budget - 22-23SY</a:t>
            </a:r>
          </a:p>
        </p:txBody>
      </p:sp>
      <p:pic>
        <p:nvPicPr>
          <p:cNvPr id="1027" name="Picture 1" descr="A picture containing text&#10;&#10;Description automatically generated">
            <a:extLst>
              <a:ext uri="{FF2B5EF4-FFF2-40B4-BE49-F238E27FC236}">
                <a16:creationId xmlns:a16="http://schemas.microsoft.com/office/drawing/2014/main" id="{55C3B064-D888-480C-AC0C-45D6294BE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64836" y="589263"/>
            <a:ext cx="5096871" cy="2251791"/>
          </a:xfrm>
          <a:custGeom>
            <a:avLst/>
            <a:gdLst/>
            <a:ahLst/>
            <a:cxnLst/>
            <a:rect l="l" t="t" r="r" b="b"/>
            <a:pathLst>
              <a:path w="5096871" h="3143436">
                <a:moveTo>
                  <a:pt x="75600" y="0"/>
                </a:moveTo>
                <a:lnTo>
                  <a:pt x="5021271" y="0"/>
                </a:lnTo>
                <a:cubicBezTo>
                  <a:pt x="5063024" y="0"/>
                  <a:pt x="5096871" y="33847"/>
                  <a:pt x="5096871" y="75600"/>
                </a:cubicBezTo>
                <a:lnTo>
                  <a:pt x="5096871" y="3067836"/>
                </a:lnTo>
                <a:cubicBezTo>
                  <a:pt x="5096871" y="3109589"/>
                  <a:pt x="5063024" y="3143436"/>
                  <a:pt x="5021271" y="3143436"/>
                </a:cubicBezTo>
                <a:lnTo>
                  <a:pt x="75600" y="3143436"/>
                </a:lnTo>
                <a:cubicBezTo>
                  <a:pt x="33847" y="3143436"/>
                  <a:pt x="0" y="3109589"/>
                  <a:pt x="0" y="3067836"/>
                </a:cubicBezTo>
                <a:lnTo>
                  <a:pt x="0" y="75600"/>
                </a:lnTo>
                <a:cubicBezTo>
                  <a:pt x="0" y="33847"/>
                  <a:pt x="33847" y="0"/>
                  <a:pt x="75600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63">
            <a:extLst>
              <a:ext uri="{FF2B5EF4-FFF2-40B4-BE49-F238E27FC236}">
                <a16:creationId xmlns:a16="http://schemas.microsoft.com/office/drawing/2014/main" id="{036F2750-CBD8-438E-8E8C-252256D558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912" y="550507"/>
            <a:ext cx="1724044" cy="1942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AF6D3D0-8385-4434-893E-F6A12D3F8F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72837" y="3073253"/>
            <a:ext cx="4075501" cy="366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56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81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Williams, Bruce E.</dc:creator>
  <cp:lastModifiedBy>Williams, Bruce E.</cp:lastModifiedBy>
  <cp:revision>2</cp:revision>
  <cp:lastPrinted>2022-02-04T12:58:05Z</cp:lastPrinted>
  <dcterms:created xsi:type="dcterms:W3CDTF">2022-01-21T12:30:17Z</dcterms:created>
  <dcterms:modified xsi:type="dcterms:W3CDTF">2022-02-04T20:49:13Z</dcterms:modified>
</cp:coreProperties>
</file>